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13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38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427" r:id="rId138"/>
    <p:sldId id="392" r:id="rId139"/>
    <p:sldId id="393" r:id="rId140"/>
    <p:sldId id="394" r:id="rId141"/>
    <p:sldId id="395" r:id="rId142"/>
    <p:sldId id="396" r:id="rId1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6" d="100"/>
          <a:sy n="76" d="100"/>
        </p:scale>
        <p:origin x="-968" y="-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:\Users\Shubhranshu\Desktop\final notes folder\Herbal cosmetics\herbal-cosmetics-1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 descr="C:\Users\Shubhranshu\Desktop\final notes folder\Herbal cosmetics\herbal-cosmetics-10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458" name="Picture 2" descr="C:\Users\Shubhranshu\Desktop\final notes folder\Herbal cosmetics\herbal-formulations-20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" y="1"/>
            <a:ext cx="9058275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482" name="Picture 2" descr="C:\Users\Shubhranshu\Desktop\final notes folder\Herbal cosmetics\herbal-formulations-21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76200"/>
            <a:ext cx="90678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 descr="C:\Users\Shubhranshu\Desktop\final notes folder\Herbal cosmetics\herbal-formulations-22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 descr="C:\Users\Shubhranshu\Desktop\final notes folder\Herbal cosmetics\herbal-formulations-23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"/>
            <a:ext cx="90678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 descr="C:\Users\Shubhranshu\Desktop\final notes folder\Herbal cosmetics\herbal-formulations-24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78" name="Picture 2" descr="C:\Users\Shubhranshu\Desktop\final notes folder\Herbal cosmetics\herbal-formulations-25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602" name="Picture 2" descr="C:\Users\Shubhranshu\Desktop\final notes folder\Herbal cosmetics\herbal-formulations-26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6626" name="Picture 2" descr="C:\Users\Shubhranshu\Desktop\final notes folder\Herbal cosmetics\herbal-formulations-27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7650" name="Picture 2" descr="C:\Users\Shubhranshu\Desktop\final notes folder\Herbal cosmetics\herbal-formulations-28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8674" name="Picture 2" descr="C:\Users\Shubhranshu\Desktop\final notes folder\Herbal cosmetics\herbal-formulations-29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 descr="C:\Users\Shubhranshu\Desktop\final notes folder\Herbal cosmetics\herbal-cosmetics-11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9698" name="Picture 2" descr="C:\Users\Shubhranshu\Desktop\final notes folder\Herbal cosmetics\herbal-formulations-30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22" name="Picture 2" descr="C:\Users\Shubhranshu\Desktop\final notes folder\Herbal cosmetics\herbal-formulations-31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1746" name="Picture 2" descr="C:\Users\Shubhranshu\Desktop\final notes folder\Herbal cosmetics\herbal-formulations-32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2770" name="Picture 2" descr="C:\Users\Shubhranshu\Desktop\final notes folder\Herbal cosmetics\herbal-formulations-33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3794" name="Picture 2" descr="C:\Users\Shubhranshu\Desktop\final notes folder\Herbal cosmetics\herbal-formulations-34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4818" name="Picture 2" descr="C:\Users\Shubhranshu\Desktop\final notes folder\Herbal cosmetics\herbal-formulations-35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5842" name="Picture 2" descr="C:\Users\Shubhranshu\Desktop\final notes folder\Herbal cosmetics\herbal-formulations-36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6866" name="Picture 2" descr="C:\Users\Shubhranshu\Desktop\final notes folder\Herbal cosmetics\herbal-formulations-37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7890" name="Picture 2" descr="C:\Users\Shubhranshu\Desktop\final notes folder\Herbal cosmetics\herbal-formulations-38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</p:spPr>
      </p:pic>
      <p:pic>
        <p:nvPicPr>
          <p:cNvPr id="37891" name="Picture 3" descr="C:\Users\Shubhranshu\Desktop\final notes folder\Herbal cosmetics\herbal-formulations-39-63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8914" name="Picture 2" descr="C:\Users\Shubhranshu\Desktop\final notes folder\Herbal cosmetics\herbal-formulations-40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 descr="C:\Users\Shubhranshu\Desktop\final notes folder\Herbal cosmetics\herbal-cosmetics-12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9938" name="Picture 2" descr="C:\Users\Shubhranshu\Desktop\final notes folder\Herbal cosmetics\herbal-formulations-41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62" name="Picture 2" descr="C:\Users\Shubhranshu\Desktop\final notes folder\Herbal cosmetics\herbal-formulations-42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1986" name="Picture 2" descr="C:\Users\Shubhranshu\Desktop\final notes folder\Herbal cosmetics\herbal-formulations-43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3010" name="Picture 2" descr="C:\Users\Shubhranshu\Desktop\final notes folder\Herbal cosmetics\herbal-formulations-45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2562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4034" name="Picture 2" descr="C:\Users\Shubhranshu\Desktop\final notes folder\Herbal cosmetics\herbal-formulations-46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5058" name="Picture 2" descr="C:\Users\Shubhranshu\Desktop\final notes folder\Herbal cosmetics\herbal-formulations-47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6200" y="0"/>
            <a:ext cx="92201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6082" name="Picture 2" descr="C:\Users\Shubhranshu\Desktop\final notes folder\Herbal cosmetics\herbal-formulations-48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7106" name="Picture 2" descr="C:\Users\Shubhranshu\Desktop\final notes folder\Herbal cosmetics\herbal-formulations-49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8130" name="Picture 2" descr="C:\Users\Shubhranshu\Desktop\final notes folder\Herbal cosmetics\herbal-formulations-50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202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9154" name="Picture 2" descr="C:\Users\Shubhranshu\Desktop\final notes folder\Herbal cosmetics\herbal-formulations-51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 descr="C:\Users\Shubhranshu\Desktop\final notes folder\Herbal cosmetics\herbal-cosmetics-13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0178" name="Picture 2" descr="C:\Users\Shubhranshu\Desktop\final notes folder\Herbal cosmetics\herbal-formulations-52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02" name="Picture 2" descr="C:\Users\Shubhranshu\Desktop\final notes folder\Herbal cosmetics\herbal-formulations-53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78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2226" name="Picture 2" descr="C:\Users\Shubhranshu\Desktop\final notes folder\Herbal cosmetics\herbal-formulations-54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3250" name="Picture 2" descr="C:\Users\Shubhranshu\Desktop\final notes folder\Herbal cosmetics\herbal-formulations-55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4274" name="Picture 2" descr="C:\Users\Shubhranshu\Desktop\final notes folder\Herbal cosmetics\herbal-formulations-56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5298" name="Picture 2" descr="C:\Users\Shubhranshu\Desktop\final notes folder\Herbal cosmetics\herbal-formulations-57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6322" name="Picture 2" descr="C:\Users\Shubhranshu\Desktop\final notes folder\Herbal cosmetics\herbal-formulations-58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7346" name="Picture 2" descr="C:\Users\Shubhranshu\Desktop\final notes folder\Herbal cosmetics\herbal-formulations-59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8370" name="Picture 2" descr="C:\Users\Shubhranshu\Desktop\final notes folder\Herbal cosmetics\herbal-formulations-60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9394" name="Picture 2" descr="C:\Users\Shubhranshu\Desktop\final notes folder\Herbal cosmetics\herbal-formulations-61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 descr="C:\Users\Shubhranshu\Desktop\final notes folder\Herbal cosmetics\herbal-cosmetics-14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0418" name="Picture 2" descr="C:\Users\Shubhranshu\Desktop\final notes folder\Herbal cosmetics\herbal-formulations-62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04800" y="0"/>
            <a:ext cx="94488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42" name="Picture 2" descr="C:\Users\Shubhranshu\Desktop\final notes folder\Herbal cosmetics\herbal-formulations-63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2466" name="Picture 2" descr="C:\Users\Shubhranshu\Desktop\final notes folder\Herbal cosmetics\herbal-formulations-64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 descr="C:\Users\Shubhranshu\Desktop\final notes folder\Herbal cosmetics\herbal-cosmetics-15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 descr="C:\Users\Shubhranshu\Desktop\final notes folder\Herbal cosmetics\herbal-cosmetics-16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 descr="C:\Users\Shubhranshu\Desktop\final notes folder\Herbal cosmetics\herbal-cosmetics-17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 descr="C:\Users\Shubhranshu\Desktop\final notes folder\Herbal cosmetics\herbal-cosmetics-18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458" name="Picture 2" descr="C:\Users\Shubhranshu\Desktop\final notes folder\Herbal cosmetics\herbal-cosmetics-19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</p:spPr>
      </p:pic>
      <p:pic>
        <p:nvPicPr>
          <p:cNvPr id="19459" name="Picture 3" descr="C:\Users\Shubhranshu\Desktop\final notes folder\Herbal cosmetics\herbal-cosmetics-19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C:\Users\Shubhranshu\Desktop\final notes folder\Herbal cosmetics\herbal-cosmetics-2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482" name="Picture 2" descr="C:\Users\Shubhranshu\Desktop\final notes folder\Herbal cosmetics\herbal-excipients-1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 descr="C:\Users\Shubhranshu\Desktop\final notes folder\Herbal cosmetics\herbal-excipients-2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 descr="C:\Users\Shubhranshu\Desktop\final notes folder\Herbal cosmetics\herbal-excipients-3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 descr="C:\Users\Shubhranshu\Desktop\final notes folder\Herbal cosmetics\herbal-excipients-4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78" name="Picture 2" descr="C:\Users\Shubhranshu\Desktop\final notes folder\Herbal cosmetics\herbal-excipients-5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3999" cy="670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5602" name="Picture 2" descr="C:\Users\Shubhranshu\Desktop\final notes folder\Herbal cosmetics\herbal-excipients-6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6626" name="Picture 2" descr="C:\Users\Shubhranshu\Desktop\final notes folder\Herbal cosmetics\herbal-excipients-7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7650" name="Picture 2" descr="C:\Users\Shubhranshu\Desktop\final notes folder\Herbal cosmetics\herbal-excipients-8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8674" name="Picture 2" descr="C:\Users\Shubhranshu\Desktop\final notes folder\Herbal cosmetics\herbal-excipients-9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9698" name="Picture 2" descr="C:\Users\Shubhranshu\Desktop\final notes folder\Herbal cosmetics\herbal-excipients-10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C:\Users\Shubhranshu\Desktop\final notes folder\Herbal cosmetics\herbal-cosmetics-3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334"/>
            <a:ext cx="9144000" cy="68076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22" name="Picture 2" descr="C:\Users\Shubhranshu\Desktop\final notes folder\Herbal cosmetics\herbal-excipients-11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1746" name="Picture 2" descr="C:\Users\Shubhranshu\Desktop\final notes folder\Herbal cosmetics\herbal-excipients-12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</p:spPr>
      </p:pic>
      <p:pic>
        <p:nvPicPr>
          <p:cNvPr id="31747" name="Picture 3" descr="C:\Users\Shubhranshu\Desktop\final notes folder\Herbal cosmetics\herbal-excipients-13-63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2770" name="Picture 2" descr="C:\Users\Shubhranshu\Desktop\final notes folder\Herbal cosmetics\herbal-excipients-14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3794" name="Picture 2" descr="C:\Users\Shubhranshu\Desktop\final notes folder\Herbal cosmetics\herbal-excipients-15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4818" name="Picture 2" descr="C:\Users\Shubhranshu\Desktop\final notes folder\Herbal cosmetics\herbal-excipients-16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5842" name="Picture 2" descr="C:\Users\Shubhranshu\Desktop\final notes folder\Herbal cosmetics\herbal-excipients-17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"/>
            <a:ext cx="9144000" cy="67817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6866" name="Picture 2" descr="C:\Users\Shubhranshu\Desktop\final notes folder\Herbal cosmetics\herbal-excipients-18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7890" name="Picture 2" descr="C:\Users\Shubhranshu\Desktop\final notes folder\Herbal cosmetics\herbal-excipients-19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8914" name="Picture 2" descr="C:\Users\Shubhranshu\Desktop\final notes folder\Herbal cosmetics\herbal-excipients-20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678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9938" name="Picture 2" descr="C:\Users\Shubhranshu\Desktop\final notes folder\Herbal cosmetics\herbal-excipients-21-638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C:\Users\Shubhranshu\Desktop\final notes folder\Herbal cosmetics\herbal-cosmetics-4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62" name="Picture 2" descr="C:\Users\Shubhranshu\Desktop\final notes folder\Herbal cosmetics\herbal-excipients-21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7817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1986" name="Picture 2" descr="C:\Users\Shubhranshu\Desktop\final notes folder\Herbal cosmetics\herbal-excipients-22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0"/>
            <a:ext cx="90678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3010" name="Picture 2" descr="C:\Users\Shubhranshu\Desktop\final notes folder\Herbal cosmetics\herbal-excipients-23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4034" name="Picture 2" descr="C:\Users\Shubhranshu\Desktop\final notes folder\Herbal cosmetics\herbal-excipients-24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5058" name="Picture 2" descr="C:\Users\Shubhranshu\Desktop\final notes folder\Herbal cosmetics\herbal-excipients-25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678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6082" name="Picture 2" descr="C:\Users\Shubhranshu\Desktop\final notes folder\Herbal cosmetics\herbal-excipients-26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7106" name="Picture 2" descr="C:\Users\Shubhranshu\Desktop\final notes folder\Herbal cosmetics\herbal-excipients-27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7055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8130" name="Picture 2" descr="C:\Users\Shubhranshu\Desktop\final notes folder\Herbal cosmetics\herbal-excipients-28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9154" name="Picture 2" descr="C:\Users\Shubhranshu\Desktop\final notes folder\Herbal cosmetics\herbal-excipients-29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0178" name="Picture 2" descr="C:\Users\Shubhranshu\Desktop\final notes folder\Herbal cosmetics\herbal-excipients-30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C:\Users\Shubhranshu\Desktop\final notes folder\Herbal cosmetics\herbal-cosmetics-5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02" name="Picture 2" descr="C:\Users\Shubhranshu\Desktop\final notes folder\Herbal cosmetics\herbal-excipients-31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0"/>
            <a:ext cx="90678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2226" name="Picture 2" descr="C:\Users\Shubhranshu\Desktop\final notes folder\Herbal cosmetics\herbal-excipients-32-638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3250" name="Picture 2" descr="C:\Users\Shubhranshu\Desktop\final notes folder\Herbal cosmetics\herbal-excipients-32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4274" name="Picture 2" descr="C:\Users\Shubhranshu\Desktop\final notes folder\Herbal cosmetics\herbal-excipients-33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5298" name="Picture 2" descr="C:\Users\Shubhranshu\Desktop\final notes folder\Herbal cosmetics\herbal-excipients-34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6322" name="Picture 2" descr="C:\Users\Shubhranshu\Desktop\final notes folder\Herbal cosmetics\herbal-excipients-35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7346" name="Picture 2" descr="C:\Users\Shubhranshu\Desktop\final notes folder\Herbal cosmetics\herbal-excipients-36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8370" name="Picture 2" descr="C:\Users\Shubhranshu\Desktop\final notes folder\Herbal cosmetics\herbal-excipients-37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9394" name="Picture 2" descr="C:\Users\Shubhranshu\Desktop\final notes folder\Herbal cosmetics\herbal-excipients-38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0418" name="Picture 2" descr="C:\Users\Shubhranshu\Desktop\final notes folder\Herbal cosmetics\herbal-excipients-39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 descr="C:\Users\Shubhranshu\Desktop\final notes folder\Herbal cosmetics\herbal-cosmetics-6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42" name="Picture 2" descr="C:\Users\Shubhranshu\Desktop\final notes folder\Herbal cosmetics\herbal-excipients-40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2466" name="Picture 2" descr="C:\Users\Shubhranshu\Desktop\final notes folder\Herbal cosmetics\herbal-excipients-41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3490" name="Picture 2" descr="C:\Users\Shubhranshu\Desktop\final notes folder\Herbal cosmetics\herbal-excipients-42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4514" name="Picture 2" descr="C:\Users\Shubhranshu\Desktop\final notes folder\Herbal cosmetics\herbal-excipients-43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5538" name="Picture 2" descr="C:\Users\Shubhranshu\Desktop\final notes folder\Herbal cosmetics\herbal-excipients-44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6562" name="Picture 2" descr="C:\Users\Shubhranshu\Desktop\final notes folder\Herbal cosmetics\herbal-excipients-45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7817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7586" name="Picture 2" descr="C:\Users\Shubhranshu\Desktop\final notes folder\Herbal cosmetics\herbal-excipients-46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8610" name="Picture 2" descr="C:\Users\Shubhranshu\Desktop\final notes folder\Herbal cosmetics\herbal-excipients-47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9634" name="Picture 2" descr="C:\Users\Shubhranshu\Desktop\final notes folder\Herbal cosmetics\herbal-excipients-48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0658" name="Picture 2" descr="C:\Users\Shubhranshu\Desktop\final notes folder\Herbal cosmetics\herbal-excipients-49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 descr="C:\Users\Shubhranshu\Desktop\final notes folder\Herbal cosmetics\herbal-cosmetics-7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678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682" name="Picture 2" descr="C:\Users\Shubhranshu\Desktop\final notes folder\Herbal cosmetics\herbal-excipients-50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678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2706" name="Picture 2" descr="C:\Users\Shubhranshu\Desktop\final notes folder\Herbal cosmetics\herbal-excipients-51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3730" name="Picture 2" descr="C:\Users\Shubhranshu\Desktop\final notes folder\Herbal cosmetics\herbal-excipients-52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4754" name="Picture 2" descr="C:\Users\Shubhranshu\Desktop\final notes folder\Herbal cosmetics\herbal-excipients-53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5778" name="Picture 2" descr="C:\Users\Shubhranshu\Desktop\final notes folder\Herbal cosmetics\herbal-excipients-54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6802" name="Picture 2" descr="C:\Users\Shubhranshu\Desktop\final notes folder\Herbal cosmetics\herbal-excipients-55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7826" name="Picture 2" descr="C:\Users\Shubhranshu\Desktop\final notes folder\Herbal cosmetics\herbal-excipients-56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8850" name="Picture 2" descr="C:\Users\Shubhranshu\Desktop\final notes folder\Herbal cosmetics\herbal-excipients-57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</p:spPr>
      </p:pic>
      <p:pic>
        <p:nvPicPr>
          <p:cNvPr id="78851" name="Picture 3" descr="C:\Users\Shubhranshu\Desktop\final notes folder\Herbal cosmetics\herbal-excipients-58-63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9874" name="Picture 2" descr="C:\Users\Shubhranshu\Desktop\final notes folder\Herbal cosmetics\herbal-excipients-59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0898" name="Picture 2" descr="C:\Users\Shubhranshu\Desktop\final notes folder\Herbal cosmetics\herbal-excipients-60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C:\Users\Shubhranshu\Desktop\final notes folder\Herbal cosmetics\herbal-cosmetics-8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22" name="Picture 2" descr="C:\Users\Shubhranshu\Desktop\final notes folder\Herbal cosmetics\herbal-excipients-61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2946" name="Picture 2" descr="C:\Users\Shubhranshu\Desktop\final notes folder\Herbal cosmetics\herbal-excipients-62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:\Users\Shubhranshu\Desktop\final notes folder\Herbal cosmetics\herbal-formulations-1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C:\Users\Shubhranshu\Desktop\final notes folder\Herbal cosmetics\herbal-formulations-2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C:\Users\Shubhranshu\Desktop\final notes folder\Herbal cosmetics\herbal-formulations-3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C:\Users\Shubhranshu\Desktop\final notes folder\Herbal cosmetics\herbal-formulations-4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C:\Users\Shubhranshu\Desktop\final notes folder\Herbal cosmetics\herbal-formulations-5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 descr="C:\Users\Shubhranshu\Desktop\final notes folder\Herbal cosmetics\herbal-formulations-6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 descr="C:\Users\Shubhranshu\Desktop\final notes folder\Herbal cosmetics\herbal-formulations-7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C:\Users\Shubhranshu\Desktop\final notes folder\Herbal cosmetics\herbal-formulations-8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 descr="C:\Users\Shubhranshu\Desktop\final notes folder\Herbal cosmetics\herbal-cosmetics-9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 descr="C:\Users\Shubhranshu\Desktop\final notes folder\Herbal cosmetics\herbal-formulations-9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 descr="C:\Users\Shubhranshu\Desktop\final notes folder\Herbal cosmetics\herbal-formulations-10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</p:spPr>
      </p:pic>
      <p:pic>
        <p:nvPicPr>
          <p:cNvPr id="10243" name="Picture 3" descr="C:\Users\Shubhranshu\Desktop\final notes folder\Herbal cosmetics\herbal-formulations-11-63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 descr="C:\Users\Shubhranshu\Desktop\final notes folder\Herbal cosmetics\herbal-formulations-12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 descr="C:\Users\Shubhranshu\Desktop\final notes folder\Herbal cosmetics\herbal-formulations-13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 descr="C:\Users\Shubhranshu\Desktop\final notes folder\Herbal cosmetics\herbal-formulations-14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 descr="C:\Users\Shubhranshu\Desktop\final notes folder\Herbal cosmetics\herbal-formulations-15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 descr="C:\Users\Shubhranshu\Desktop\final notes folder\Herbal cosmetics\herbal-formulations-16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 descr="C:\Users\Shubhranshu\Desktop\final notes folder\Herbal cosmetics\herbal-formulations-17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678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 descr="C:\Users\Shubhranshu\Desktop\final notes folder\Herbal cosmetics\herbal-formulations-18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 descr="C:\Users\Shubhranshu\Desktop\final notes folder\Herbal cosmetics\herbal-formulations-19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</Words>
  <Application>Microsoft Office PowerPoint</Application>
  <PresentationFormat>On-screen Show (4:3)</PresentationFormat>
  <Paragraphs>1</Paragraphs>
  <Slides>142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4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 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shantaram nangude</dc:creator>
  <cp:lastModifiedBy>shantaram nangude</cp:lastModifiedBy>
  <cp:revision>36</cp:revision>
  <dcterms:created xsi:type="dcterms:W3CDTF">2006-08-16T00:00:00Z</dcterms:created>
  <dcterms:modified xsi:type="dcterms:W3CDTF">2017-12-14T04:45:34Z</dcterms:modified>
</cp:coreProperties>
</file>